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75" r:id="rId4"/>
    <p:sldId id="281" r:id="rId5"/>
    <p:sldId id="282" r:id="rId6"/>
    <p:sldId id="28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/>
              <a:t>Rio </a:t>
            </a:r>
            <a:r>
              <a:rPr lang="es-CO" dirty="0" err="1"/>
              <a:t>marocaso</a:t>
            </a:r>
            <a:br>
              <a:rPr lang="es-CO" dirty="0"/>
            </a:br>
            <a:r>
              <a:rPr lang="es-CO" sz="4400" b="0" cap="none" dirty="0">
                <a:latin typeface="+mn-lt"/>
              </a:rPr>
              <a:t>Taller 8 – Modelo Multivariado</a:t>
            </a:r>
            <a:endParaRPr lang="es-CO" sz="6600" b="0" cap="none" dirty="0"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/>
              <a:t>Moisés Carvajal Angarita</a:t>
            </a:r>
          </a:p>
          <a:p>
            <a:r>
              <a:rPr lang="es-CO" sz="1800" dirty="0"/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/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La cuenca del río </a:t>
            </a:r>
            <a:r>
              <a:rPr lang="es-CO" dirty="0" err="1">
                <a:solidFill>
                  <a:schemeClr val="tx1"/>
                </a:solidFill>
              </a:rPr>
              <a:t>Marocaso</a:t>
            </a:r>
            <a:r>
              <a:rPr lang="es-CO" dirty="0">
                <a:solidFill>
                  <a:schemeClr val="tx1"/>
                </a:solidFill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</a:rPr>
              <a:t>Rihoacha</a:t>
            </a:r>
            <a:r>
              <a:rPr lang="es-CO" dirty="0">
                <a:solidFill>
                  <a:schemeClr val="tx1"/>
                </a:solidFill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452284" y="1279156"/>
            <a:ext cx="11189110" cy="35484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just">
              <a:buNone/>
            </a:pPr>
            <a:r>
              <a:rPr lang="es-CO" sz="2000" dirty="0">
                <a:solidFill>
                  <a:schemeClr val="tx1"/>
                </a:solidFill>
              </a:rPr>
              <a:t>Los métodos multivariados evalúan la relación combinada entre la ocurrencia de movimientos en masa (variable dependiente)</a:t>
            </a:r>
            <a:r>
              <a:rPr lang="es-ES" sz="2000" dirty="0">
                <a:solidFill>
                  <a:schemeClr val="tx1"/>
                </a:solidFill>
              </a:rPr>
              <a:t> y todas las variables predictoras (variables independientes) en simultaneo. Los más comunes son: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</a:rPr>
              <a:t>Regresión logística			(más utilizado)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</a:rPr>
              <a:t>Análisis discriminante lineal		(exigidos en Colombia)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</a:rPr>
              <a:t>Método de análisis condicionante o </a:t>
            </a:r>
            <a:r>
              <a:rPr lang="es-CO" sz="2000" dirty="0" err="1">
                <a:solidFill>
                  <a:schemeClr val="tx1"/>
                </a:solidFill>
              </a:rPr>
              <a:t>matrix</a:t>
            </a:r>
            <a:r>
              <a:rPr lang="es-CO" sz="2000" dirty="0">
                <a:solidFill>
                  <a:schemeClr val="tx1"/>
                </a:solidFill>
              </a:rPr>
              <a:t> </a:t>
            </a:r>
            <a:r>
              <a:rPr lang="es-CO" sz="2000" dirty="0" err="1">
                <a:solidFill>
                  <a:schemeClr val="tx1"/>
                </a:solidFill>
              </a:rPr>
              <a:t>assessment</a:t>
            </a:r>
            <a:r>
              <a:rPr lang="es-CO" sz="2000" dirty="0">
                <a:solidFill>
                  <a:schemeClr val="tx1"/>
                </a:solidFill>
              </a:rPr>
              <a:t>	</a:t>
            </a:r>
          </a:p>
          <a:p>
            <a:pPr algn="just"/>
            <a:r>
              <a:rPr lang="es-CO" sz="2000" dirty="0" err="1">
                <a:solidFill>
                  <a:schemeClr val="tx1"/>
                </a:solidFill>
              </a:rPr>
              <a:t>Support</a:t>
            </a:r>
            <a:r>
              <a:rPr lang="es-CO" sz="2000" dirty="0">
                <a:solidFill>
                  <a:schemeClr val="tx1"/>
                </a:solidFill>
              </a:rPr>
              <a:t> vector machine</a:t>
            </a:r>
          </a:p>
          <a:p>
            <a:pPr algn="just"/>
            <a:r>
              <a:rPr lang="es-CO" sz="2000" dirty="0" err="1">
                <a:solidFill>
                  <a:schemeClr val="tx1"/>
                </a:solidFill>
              </a:rPr>
              <a:t>Random</a:t>
            </a:r>
            <a:r>
              <a:rPr lang="es-CO" sz="2000" dirty="0">
                <a:solidFill>
                  <a:schemeClr val="tx1"/>
                </a:solidFill>
              </a:rPr>
              <a:t> </a:t>
            </a:r>
            <a:r>
              <a:rPr lang="es-CO" sz="2000" dirty="0" err="1">
                <a:solidFill>
                  <a:schemeClr val="tx1"/>
                </a:solidFill>
              </a:rPr>
              <a:t>forest</a:t>
            </a:r>
            <a:endParaRPr lang="es-CO" sz="2000" dirty="0">
              <a:solidFill>
                <a:schemeClr val="tx1"/>
              </a:solidFill>
            </a:endParaRPr>
          </a:p>
          <a:p>
            <a:pPr algn="just"/>
            <a:r>
              <a:rPr lang="es-CO" sz="2000" dirty="0">
                <a:solidFill>
                  <a:schemeClr val="tx1"/>
                </a:solidFill>
              </a:rPr>
              <a:t>Redes Neuronales</a:t>
            </a:r>
          </a:p>
          <a:p>
            <a:pPr marL="45720" indent="0" algn="just">
              <a:buNone/>
            </a:pPr>
            <a:endParaRPr lang="es-CO" sz="2000" dirty="0">
              <a:solidFill>
                <a:schemeClr val="tx1"/>
              </a:solidFill>
            </a:endParaRPr>
          </a:p>
          <a:p>
            <a:pPr marL="45720" indent="0" algn="just">
              <a:buNone/>
            </a:pPr>
            <a:endParaRPr lang="es-CO" sz="2000" dirty="0">
              <a:solidFill>
                <a:schemeClr val="tx1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</a:rPr>
              <a:t>Métodos estadísticos multivariados</a:t>
            </a:r>
          </a:p>
        </p:txBody>
      </p:sp>
    </p:spTree>
    <p:extLst>
      <p:ext uri="{BB962C8B-B14F-4D97-AF65-F5344CB8AC3E}">
        <p14:creationId xmlns:p14="http://schemas.microsoft.com/office/powerpoint/2010/main" val="380746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</a:rPr>
              <a:t>Regresión logística</a:t>
            </a:r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AD35A836-5E93-873B-5341-A38353388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3" y="1347051"/>
            <a:ext cx="10803154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3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</a:rPr>
              <a:t>Análisis discriminante lineal</a:t>
            </a:r>
          </a:p>
        </p:txBody>
      </p:sp>
      <p:pic>
        <p:nvPicPr>
          <p:cNvPr id="4" name="Imagen 3" descr="Dibujo de un mapa&#10;&#10;Descripción generada automáticamente con confianza media">
            <a:extLst>
              <a:ext uri="{FF2B5EF4-FFF2-40B4-BE49-F238E27FC236}">
                <a16:creationId xmlns:a16="http://schemas.microsoft.com/office/drawing/2014/main" id="{F74D88A8-14C1-E96B-0BE0-864AD2110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3" y="1347051"/>
            <a:ext cx="10854673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2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 err="1">
                <a:solidFill>
                  <a:schemeClr val="tx1"/>
                </a:solidFill>
              </a:rPr>
              <a:t>Random</a:t>
            </a:r>
            <a:r>
              <a:rPr lang="es-CO" sz="3600" b="1" dirty="0">
                <a:solidFill>
                  <a:schemeClr val="tx1"/>
                </a:solidFill>
              </a:rPr>
              <a:t> Forest</a:t>
            </a:r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90693255-77DA-F5AB-0E98-4E8283457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34" y="1347051"/>
            <a:ext cx="10795232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06596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1457</TotalTime>
  <Words>151</Words>
  <Application>Microsoft Office PowerPoint</Application>
  <PresentationFormat>Panorámica</PresentationFormat>
  <Paragraphs>17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Calibri</vt:lpstr>
      <vt:lpstr>Corbel</vt:lpstr>
      <vt:lpstr>Base</vt:lpstr>
      <vt:lpstr>Rio marocaso Taller 8 – Modelo Multivariado</vt:lpstr>
      <vt:lpstr>Generalidades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MOISES CARVAJAL ANGARITA</cp:lastModifiedBy>
  <cp:revision>24</cp:revision>
  <dcterms:created xsi:type="dcterms:W3CDTF">2023-10-16T05:26:42Z</dcterms:created>
  <dcterms:modified xsi:type="dcterms:W3CDTF">2023-12-06T09:18:22Z</dcterms:modified>
</cp:coreProperties>
</file>

<file path=docProps/thumbnail.jpeg>
</file>